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096000" cy="9525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3798"/>
    <a:srgbClr val="841DA9"/>
    <a:srgbClr val="1F4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6" autoAdjust="0"/>
    <p:restoredTop sz="94660"/>
  </p:normalViewPr>
  <p:slideViewPr>
    <p:cSldViewPr snapToGrid="0">
      <p:cViewPr varScale="1">
        <p:scale>
          <a:sx n="176" d="100"/>
          <a:sy n="176" d="100"/>
        </p:scale>
        <p:origin x="198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675861-14D2-4EE3-8EA4-9BBB4D066C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101850" cy="952500"/>
          </a:xfrm>
          <a:custGeom>
            <a:avLst/>
            <a:gdLst>
              <a:gd name="connsiteX0" fmla="*/ 0 w 2101850"/>
              <a:gd name="connsiteY0" fmla="*/ 0 h 952500"/>
              <a:gd name="connsiteX1" fmla="*/ 1725736 w 2101850"/>
              <a:gd name="connsiteY1" fmla="*/ 0 h 952500"/>
              <a:gd name="connsiteX2" fmla="*/ 2101850 w 2101850"/>
              <a:gd name="connsiteY2" fmla="*/ 476250 h 952500"/>
              <a:gd name="connsiteX3" fmla="*/ 1725736 w 2101850"/>
              <a:gd name="connsiteY3" fmla="*/ 952500 h 952500"/>
              <a:gd name="connsiteX4" fmla="*/ 0 w 2101850"/>
              <a:gd name="connsiteY4" fmla="*/ 95250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1850" h="952500">
                <a:moveTo>
                  <a:pt x="0" y="0"/>
                </a:moveTo>
                <a:lnTo>
                  <a:pt x="1725736" y="0"/>
                </a:lnTo>
                <a:lnTo>
                  <a:pt x="2101850" y="476250"/>
                </a:lnTo>
                <a:lnTo>
                  <a:pt x="1725736" y="952500"/>
                </a:lnTo>
                <a:lnTo>
                  <a:pt x="0" y="9525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94184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2375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127010" rtl="0" eaLnBrk="1" latinLnBrk="0" hangingPunct="1">
        <a:lnSpc>
          <a:spcPct val="90000"/>
        </a:lnSpc>
        <a:spcBef>
          <a:spcPct val="0"/>
        </a:spcBef>
        <a:buNone/>
        <a:defRPr sz="6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753" indent="-31753" algn="l" defTabSz="127010" rtl="0" eaLnBrk="1" latinLnBrk="0" hangingPunct="1">
        <a:lnSpc>
          <a:spcPct val="90000"/>
        </a:lnSpc>
        <a:spcBef>
          <a:spcPts val="139"/>
        </a:spcBef>
        <a:buFont typeface="Arial" panose="020B0604020202020204" pitchFamily="34" charset="0"/>
        <a:buChar char="•"/>
        <a:defRPr sz="389" kern="1200">
          <a:solidFill>
            <a:schemeClr val="tx1"/>
          </a:solidFill>
          <a:latin typeface="+mn-lt"/>
          <a:ea typeface="+mn-ea"/>
          <a:cs typeface="+mn-cs"/>
        </a:defRPr>
      </a:lvl1pPr>
      <a:lvl2pPr marL="95258" indent="-31753" algn="l" defTabSz="127010" rtl="0" eaLnBrk="1" latinLnBrk="0" hangingPunct="1">
        <a:lnSpc>
          <a:spcPct val="90000"/>
        </a:lnSpc>
        <a:spcBef>
          <a:spcPts val="69"/>
        </a:spcBef>
        <a:buFont typeface="Arial" panose="020B0604020202020204" pitchFamily="34" charset="0"/>
        <a:buChar char="•"/>
        <a:defRPr sz="333" kern="1200">
          <a:solidFill>
            <a:schemeClr val="tx1"/>
          </a:solidFill>
          <a:latin typeface="+mn-lt"/>
          <a:ea typeface="+mn-ea"/>
          <a:cs typeface="+mn-cs"/>
        </a:defRPr>
      </a:lvl2pPr>
      <a:lvl3pPr marL="158763" indent="-31753" algn="l" defTabSz="127010" rtl="0" eaLnBrk="1" latinLnBrk="0" hangingPunct="1">
        <a:lnSpc>
          <a:spcPct val="90000"/>
        </a:lnSpc>
        <a:spcBef>
          <a:spcPts val="69"/>
        </a:spcBef>
        <a:buFont typeface="Arial" panose="020B0604020202020204" pitchFamily="34" charset="0"/>
        <a:buChar char="•"/>
        <a:defRPr sz="278" kern="1200">
          <a:solidFill>
            <a:schemeClr val="tx1"/>
          </a:solidFill>
          <a:latin typeface="+mn-lt"/>
          <a:ea typeface="+mn-ea"/>
          <a:cs typeface="+mn-cs"/>
        </a:defRPr>
      </a:lvl3pPr>
      <a:lvl4pPr marL="222268" indent="-31753" algn="l" defTabSz="127010" rtl="0" eaLnBrk="1" latinLnBrk="0" hangingPunct="1">
        <a:lnSpc>
          <a:spcPct val="90000"/>
        </a:lnSpc>
        <a:spcBef>
          <a:spcPts val="69"/>
        </a:spcBef>
        <a:buFont typeface="Arial" panose="020B0604020202020204" pitchFamily="34" charset="0"/>
        <a:buChar char="•"/>
        <a:defRPr sz="250" kern="1200">
          <a:solidFill>
            <a:schemeClr val="tx1"/>
          </a:solidFill>
          <a:latin typeface="+mn-lt"/>
          <a:ea typeface="+mn-ea"/>
          <a:cs typeface="+mn-cs"/>
        </a:defRPr>
      </a:lvl4pPr>
      <a:lvl5pPr marL="285773" indent="-31753" algn="l" defTabSz="127010" rtl="0" eaLnBrk="1" latinLnBrk="0" hangingPunct="1">
        <a:lnSpc>
          <a:spcPct val="90000"/>
        </a:lnSpc>
        <a:spcBef>
          <a:spcPts val="69"/>
        </a:spcBef>
        <a:buFont typeface="Arial" panose="020B0604020202020204" pitchFamily="34" charset="0"/>
        <a:buChar char="•"/>
        <a:defRPr sz="250" kern="1200">
          <a:solidFill>
            <a:schemeClr val="tx1"/>
          </a:solidFill>
          <a:latin typeface="+mn-lt"/>
          <a:ea typeface="+mn-ea"/>
          <a:cs typeface="+mn-cs"/>
        </a:defRPr>
      </a:lvl5pPr>
      <a:lvl6pPr marL="349278" indent="-31753" algn="l" defTabSz="127010" rtl="0" eaLnBrk="1" latinLnBrk="0" hangingPunct="1">
        <a:lnSpc>
          <a:spcPct val="90000"/>
        </a:lnSpc>
        <a:spcBef>
          <a:spcPts val="69"/>
        </a:spcBef>
        <a:buFont typeface="Arial" panose="020B0604020202020204" pitchFamily="34" charset="0"/>
        <a:buChar char="•"/>
        <a:defRPr sz="250" kern="1200">
          <a:solidFill>
            <a:schemeClr val="tx1"/>
          </a:solidFill>
          <a:latin typeface="+mn-lt"/>
          <a:ea typeface="+mn-ea"/>
          <a:cs typeface="+mn-cs"/>
        </a:defRPr>
      </a:lvl6pPr>
      <a:lvl7pPr marL="412783" indent="-31753" algn="l" defTabSz="127010" rtl="0" eaLnBrk="1" latinLnBrk="0" hangingPunct="1">
        <a:lnSpc>
          <a:spcPct val="90000"/>
        </a:lnSpc>
        <a:spcBef>
          <a:spcPts val="69"/>
        </a:spcBef>
        <a:buFont typeface="Arial" panose="020B0604020202020204" pitchFamily="34" charset="0"/>
        <a:buChar char="•"/>
        <a:defRPr sz="250" kern="1200">
          <a:solidFill>
            <a:schemeClr val="tx1"/>
          </a:solidFill>
          <a:latin typeface="+mn-lt"/>
          <a:ea typeface="+mn-ea"/>
          <a:cs typeface="+mn-cs"/>
        </a:defRPr>
      </a:lvl7pPr>
      <a:lvl8pPr marL="476288" indent="-31753" algn="l" defTabSz="127010" rtl="0" eaLnBrk="1" latinLnBrk="0" hangingPunct="1">
        <a:lnSpc>
          <a:spcPct val="90000"/>
        </a:lnSpc>
        <a:spcBef>
          <a:spcPts val="69"/>
        </a:spcBef>
        <a:buFont typeface="Arial" panose="020B0604020202020204" pitchFamily="34" charset="0"/>
        <a:buChar char="•"/>
        <a:defRPr sz="250" kern="1200">
          <a:solidFill>
            <a:schemeClr val="tx1"/>
          </a:solidFill>
          <a:latin typeface="+mn-lt"/>
          <a:ea typeface="+mn-ea"/>
          <a:cs typeface="+mn-cs"/>
        </a:defRPr>
      </a:lvl8pPr>
      <a:lvl9pPr marL="539793" indent="-31753" algn="l" defTabSz="127010" rtl="0" eaLnBrk="1" latinLnBrk="0" hangingPunct="1">
        <a:lnSpc>
          <a:spcPct val="90000"/>
        </a:lnSpc>
        <a:spcBef>
          <a:spcPts val="69"/>
        </a:spcBef>
        <a:buFont typeface="Arial" panose="020B0604020202020204" pitchFamily="34" charset="0"/>
        <a:buChar char="•"/>
        <a:defRPr sz="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7010" rtl="0" eaLnBrk="1" latinLnBrk="0" hangingPunct="1">
        <a:defRPr sz="250" kern="1200">
          <a:solidFill>
            <a:schemeClr val="tx1"/>
          </a:solidFill>
          <a:latin typeface="+mn-lt"/>
          <a:ea typeface="+mn-ea"/>
          <a:cs typeface="+mn-cs"/>
        </a:defRPr>
      </a:lvl1pPr>
      <a:lvl2pPr marL="63505" algn="l" defTabSz="127010" rtl="0" eaLnBrk="1" latinLnBrk="0" hangingPunct="1">
        <a:defRPr sz="250" kern="1200">
          <a:solidFill>
            <a:schemeClr val="tx1"/>
          </a:solidFill>
          <a:latin typeface="+mn-lt"/>
          <a:ea typeface="+mn-ea"/>
          <a:cs typeface="+mn-cs"/>
        </a:defRPr>
      </a:lvl2pPr>
      <a:lvl3pPr marL="127010" algn="l" defTabSz="127010" rtl="0" eaLnBrk="1" latinLnBrk="0" hangingPunct="1">
        <a:defRPr sz="250" kern="1200">
          <a:solidFill>
            <a:schemeClr val="tx1"/>
          </a:solidFill>
          <a:latin typeface="+mn-lt"/>
          <a:ea typeface="+mn-ea"/>
          <a:cs typeface="+mn-cs"/>
        </a:defRPr>
      </a:lvl3pPr>
      <a:lvl4pPr marL="190515" algn="l" defTabSz="127010" rtl="0" eaLnBrk="1" latinLnBrk="0" hangingPunct="1">
        <a:defRPr sz="250" kern="1200">
          <a:solidFill>
            <a:schemeClr val="tx1"/>
          </a:solidFill>
          <a:latin typeface="+mn-lt"/>
          <a:ea typeface="+mn-ea"/>
          <a:cs typeface="+mn-cs"/>
        </a:defRPr>
      </a:lvl4pPr>
      <a:lvl5pPr marL="254020" algn="l" defTabSz="127010" rtl="0" eaLnBrk="1" latinLnBrk="0" hangingPunct="1">
        <a:defRPr sz="250" kern="1200">
          <a:solidFill>
            <a:schemeClr val="tx1"/>
          </a:solidFill>
          <a:latin typeface="+mn-lt"/>
          <a:ea typeface="+mn-ea"/>
          <a:cs typeface="+mn-cs"/>
        </a:defRPr>
      </a:lvl5pPr>
      <a:lvl6pPr marL="317525" algn="l" defTabSz="127010" rtl="0" eaLnBrk="1" latinLnBrk="0" hangingPunct="1">
        <a:defRPr sz="250" kern="1200">
          <a:solidFill>
            <a:schemeClr val="tx1"/>
          </a:solidFill>
          <a:latin typeface="+mn-lt"/>
          <a:ea typeface="+mn-ea"/>
          <a:cs typeface="+mn-cs"/>
        </a:defRPr>
      </a:lvl6pPr>
      <a:lvl7pPr marL="381030" algn="l" defTabSz="127010" rtl="0" eaLnBrk="1" latinLnBrk="0" hangingPunct="1">
        <a:defRPr sz="250" kern="1200">
          <a:solidFill>
            <a:schemeClr val="tx1"/>
          </a:solidFill>
          <a:latin typeface="+mn-lt"/>
          <a:ea typeface="+mn-ea"/>
          <a:cs typeface="+mn-cs"/>
        </a:defRPr>
      </a:lvl7pPr>
      <a:lvl8pPr marL="444536" algn="l" defTabSz="127010" rtl="0" eaLnBrk="1" latinLnBrk="0" hangingPunct="1">
        <a:defRPr sz="250" kern="1200">
          <a:solidFill>
            <a:schemeClr val="tx1"/>
          </a:solidFill>
          <a:latin typeface="+mn-lt"/>
          <a:ea typeface="+mn-ea"/>
          <a:cs typeface="+mn-cs"/>
        </a:defRPr>
      </a:lvl8pPr>
      <a:lvl9pPr marL="508041" algn="l" defTabSz="127010" rtl="0" eaLnBrk="1" latinLnBrk="0" hangingPunct="1">
        <a:defRPr sz="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00">
              <a:schemeClr val="bg1"/>
            </a:gs>
            <a:gs pos="83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82A4F912-4D73-4E73-BEEB-B708B476F71D}"/>
              </a:ext>
            </a:extLst>
          </p:cNvPr>
          <p:cNvSpPr/>
          <p:nvPr/>
        </p:nvSpPr>
        <p:spPr>
          <a:xfrm flipH="1" flipV="1">
            <a:off x="1729595" y="-4"/>
            <a:ext cx="2978930" cy="1007131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40000">
                <a:schemeClr val="bg1">
                  <a:alpha val="0"/>
                </a:schemeClr>
              </a:gs>
              <a:gs pos="73000">
                <a:schemeClr val="tx1">
                  <a:lumMod val="85000"/>
                  <a:lumOff val="15000"/>
                </a:schemeClr>
              </a:gs>
            </a:gsLst>
            <a:lin ang="15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3CA96425-66DE-4201-B04C-B68313761836}"/>
              </a:ext>
            </a:extLst>
          </p:cNvPr>
          <p:cNvSpPr/>
          <p:nvPr/>
        </p:nvSpPr>
        <p:spPr>
          <a:xfrm>
            <a:off x="-82550" y="-54628"/>
            <a:ext cx="2362199" cy="1061756"/>
          </a:xfrm>
          <a:prstGeom prst="homePlate">
            <a:avLst>
              <a:gd name="adj" fmla="val 37185"/>
            </a:avLst>
          </a:prstGeom>
          <a:solidFill>
            <a:schemeClr val="tx1"/>
          </a:solidFill>
          <a:ln w="12700">
            <a:solidFill>
              <a:srgbClr val="841D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EE26133B-864F-41EE-AA36-90475DB124EB}"/>
              </a:ext>
            </a:extLst>
          </p:cNvPr>
          <p:cNvSpPr/>
          <p:nvPr/>
        </p:nvSpPr>
        <p:spPr>
          <a:xfrm>
            <a:off x="0" y="0"/>
            <a:ext cx="2101850" cy="952500"/>
          </a:xfrm>
          <a:prstGeom prst="homePlate">
            <a:avLst>
              <a:gd name="adj" fmla="val 2935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B55F808-2C6A-4869-B6B3-2D7E5813898C}"/>
              </a:ext>
            </a:extLst>
          </p:cNvPr>
          <p:cNvGrpSpPr/>
          <p:nvPr/>
        </p:nvGrpSpPr>
        <p:grpSpPr>
          <a:xfrm>
            <a:off x="5168901" y="299419"/>
            <a:ext cx="927100" cy="696624"/>
            <a:chOff x="-3376210" y="2917371"/>
            <a:chExt cx="2358571" cy="2454730"/>
          </a:xfrm>
          <a:gradFill flip="none" rotWithShape="1">
            <a:gsLst>
              <a:gs pos="0">
                <a:srgbClr val="7E3798">
                  <a:shade val="30000"/>
                  <a:satMod val="115000"/>
                </a:srgbClr>
              </a:gs>
              <a:gs pos="50000">
                <a:srgbClr val="7E3798">
                  <a:shade val="67500"/>
                  <a:satMod val="115000"/>
                </a:srgbClr>
              </a:gs>
              <a:gs pos="100000">
                <a:srgbClr val="7E3798">
                  <a:shade val="100000"/>
                  <a:satMod val="115000"/>
                </a:srgbClr>
              </a:gs>
            </a:gsLst>
            <a:lin ang="13500000" scaled="1"/>
            <a:tileRect/>
          </a:gradFill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FCF6C7E0-B34D-43E1-A927-4F7532BF98E8}"/>
                </a:ext>
              </a:extLst>
            </p:cNvPr>
            <p:cNvSpPr/>
            <p:nvPr/>
          </p:nvSpPr>
          <p:spPr>
            <a:xfrm>
              <a:off x="-3376210" y="3241879"/>
              <a:ext cx="2358571" cy="2130222"/>
            </a:xfrm>
            <a:prstGeom prst="triangle">
              <a:avLst>
                <a:gd name="adj" fmla="val 1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8F416108-FAC7-4343-BF00-310BF5C0A0E7}"/>
                </a:ext>
              </a:extLst>
            </p:cNvPr>
            <p:cNvSpPr/>
            <p:nvPr/>
          </p:nvSpPr>
          <p:spPr>
            <a:xfrm>
              <a:off x="-2811477" y="2917371"/>
              <a:ext cx="1793838" cy="2454730"/>
            </a:xfrm>
            <a:prstGeom prst="triangle">
              <a:avLst>
                <a:gd name="adj" fmla="val 1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705E631-9089-41AC-BDA1-6F184BBF52CA}"/>
              </a:ext>
            </a:extLst>
          </p:cNvPr>
          <p:cNvSpPr txBox="1"/>
          <p:nvPr/>
        </p:nvSpPr>
        <p:spPr>
          <a:xfrm>
            <a:off x="2368482" y="31682"/>
            <a:ext cx="15520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dirty="0">
                <a:latin typeface="Aleo" panose="020F0302020204030203" pitchFamily="34" charset="0"/>
              </a:rPr>
              <a:t>Collaborations</a:t>
            </a:r>
          </a:p>
          <a:p>
            <a:pPr algn="ctr"/>
            <a:r>
              <a:rPr lang="en-GB" sz="1600" b="1" dirty="0">
                <a:latin typeface="Aleo" panose="020F0302020204030203" pitchFamily="34" charset="0"/>
              </a:rPr>
              <a:t>&amp;</a:t>
            </a:r>
            <a:endParaRPr lang="en-ID" sz="1600" b="1" dirty="0">
              <a:latin typeface="Aleo" panose="020F030202020403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6C449C-FD34-4BC3-AB51-440E48984931}"/>
              </a:ext>
            </a:extLst>
          </p:cNvPr>
          <p:cNvSpPr txBox="1"/>
          <p:nvPr/>
        </p:nvSpPr>
        <p:spPr>
          <a:xfrm>
            <a:off x="2471876" y="533562"/>
            <a:ext cx="1345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leo" panose="020F0302020204030203" pitchFamily="34" charset="0"/>
              </a:rPr>
              <a:t>PARTNERSHIPS</a:t>
            </a:r>
            <a:endParaRPr lang="en-ID" sz="12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leo" panose="020F030202020403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5EE937-65AA-483C-9173-D3F193D62F15}"/>
              </a:ext>
            </a:extLst>
          </p:cNvPr>
          <p:cNvSpPr txBox="1"/>
          <p:nvPr/>
        </p:nvSpPr>
        <p:spPr>
          <a:xfrm>
            <a:off x="4035905" y="553335"/>
            <a:ext cx="13452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leo" panose="020F0302020204030203" pitchFamily="34" charset="0"/>
                <a:cs typeface="Times New Roman" panose="02020603050405020304" pitchFamily="18" charset="0"/>
              </a:rPr>
              <a:t>thelegacytable.com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EF6D5E-09FB-4A99-BAC7-6E9372DF6185}"/>
              </a:ext>
            </a:extLst>
          </p:cNvPr>
          <p:cNvSpPr txBox="1"/>
          <p:nvPr/>
        </p:nvSpPr>
        <p:spPr>
          <a:xfrm>
            <a:off x="4009244" y="73328"/>
            <a:ext cx="1901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i="1" dirty="0">
                <a:latin typeface="Aleo" panose="020F0302020204030203" pitchFamily="34" charset="0"/>
              </a:rPr>
              <a:t>sell items out of a storefront, antique mall or at local events.</a:t>
            </a:r>
            <a:endParaRPr lang="en-ID" sz="900" i="1" dirty="0">
              <a:latin typeface="Aleo" panose="020F0302020204030203" pitchFamily="34" charset="0"/>
            </a:endParaRPr>
          </a:p>
        </p:txBody>
      </p:sp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32444212-0895-4509-93D2-9B50129D8E5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25" t="23108" b="31575"/>
          <a:stretch/>
        </p:blipFill>
        <p:spPr>
          <a:xfrm>
            <a:off x="1" y="-5"/>
            <a:ext cx="2135182" cy="9525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5570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</TotalTime>
  <Words>20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Aleo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 Team</dc:creator>
  <cp:lastModifiedBy>Bag Seazun</cp:lastModifiedBy>
  <cp:revision>11</cp:revision>
  <dcterms:created xsi:type="dcterms:W3CDTF">2016-10-02T22:29:02Z</dcterms:created>
  <dcterms:modified xsi:type="dcterms:W3CDTF">2023-10-03T05:24:34Z</dcterms:modified>
</cp:coreProperties>
</file>